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3E99D4"/>
    <a:srgbClr val="FFD267"/>
    <a:srgbClr val="E6E6E6"/>
    <a:srgbClr val="FFC000"/>
    <a:srgbClr val="9563AA"/>
    <a:srgbClr val="13B794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7: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Émettre des hypothèses.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6734"/>
            <a:ext cx="2100195" cy="6011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5EFBC9-B637-C126-FDBF-72608807C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E3500E-7DEF-D1C4-511A-BEDA811A153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6270B-8524-133C-EFFF-7A13C7513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D5B16B-21CE-14D1-C59B-17036D55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763" y="1461483"/>
            <a:ext cx="10515600" cy="4876311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« Donc, se répétait Fix pendant ces longues heures qu’il passait dans sa cabine, donc, ou le mandat sera à Hong-Kong, et j’arrête mon homme, ou il n’y sera pas et cette fois il faut à tout prix que je retarde son départ !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J’ai échoué à Bombay, j’ai échoué à Calcutta ! Si je manque mon coup à Hong-Kong, je suis perdu de réputation !</a:t>
            </a:r>
          </a:p>
          <a:p>
            <a:pPr marL="0" indent="0" algn="l">
              <a:buNone/>
            </a:pPr>
            <a:r>
              <a:rPr lang="fr-FR" sz="3600" b="0" i="0" u="none" strike="noStrike" baseline="0" dirty="0">
                <a:latin typeface="AGaramondPro-Regular"/>
              </a:rPr>
              <a:t>Coûte que coûte, il faut réussir. Mais quel moyen employer pour retarder, si cela est nécessaire, le départ de ce maudit Fogg ? »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394532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52E4FC0-C725-763E-CA7C-01A88C64C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118</Words>
  <Application>Microsoft Office PowerPoint</Application>
  <PresentationFormat>Grand écran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AGaramondPro-Regular</vt:lpstr>
      <vt:lpstr>Arial</vt:lpstr>
      <vt:lpstr>Calibri</vt:lpstr>
      <vt:lpstr>Calibri Light</vt:lpstr>
      <vt:lpstr>Thème Office</vt:lpstr>
      <vt:lpstr>Stratégie 7: Émettre des hypothèses.</vt:lpstr>
      <vt:lpstr>Extrait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2022-09-07T23:56:33Z</dcterms:modified>
</cp:coreProperties>
</file>